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277FD-E3EB-453B-96A0-DBF33E792204}" v="90" dt="2025-08-28T07:00:22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25A277FD-E3EB-453B-96A0-DBF33E792204}"/>
    <pc:docChg chg="custSel addSld delSld modSld sldOrd">
      <pc:chgData name="Fares Makki" userId="d0c14dd2-ce13-49c4-820b-c6a5e60d5a8d" providerId="ADAL" clId="{25A277FD-E3EB-453B-96A0-DBF33E792204}" dt="2025-08-28T07:00:22.140" v="5911" actId="14100"/>
      <pc:docMkLst>
        <pc:docMk/>
      </pc:docMkLst>
      <pc:sldChg chg="addSp modSp new mod">
        <pc:chgData name="Fares Makki" userId="d0c14dd2-ce13-49c4-820b-c6a5e60d5a8d" providerId="ADAL" clId="{25A277FD-E3EB-453B-96A0-DBF33E792204}" dt="2025-08-25T10:43:37.677" v="1002" actId="1076"/>
        <pc:sldMkLst>
          <pc:docMk/>
          <pc:sldMk cId="3345617258" sldId="257"/>
        </pc:sldMkLst>
        <pc:spChg chg="mod">
          <ac:chgData name="Fares Makki" userId="d0c14dd2-ce13-49c4-820b-c6a5e60d5a8d" providerId="ADAL" clId="{25A277FD-E3EB-453B-96A0-DBF33E792204}" dt="2025-08-25T10:32:29.036" v="400" actId="20577"/>
          <ac:spMkLst>
            <pc:docMk/>
            <pc:sldMk cId="3345617258" sldId="257"/>
            <ac:spMk id="2" creationId="{414E741A-D182-49A4-88CD-C34380F47304}"/>
          </ac:spMkLst>
        </pc:spChg>
        <pc:spChg chg="mod">
          <ac:chgData name="Fares Makki" userId="d0c14dd2-ce13-49c4-820b-c6a5e60d5a8d" providerId="ADAL" clId="{25A277FD-E3EB-453B-96A0-DBF33E792204}" dt="2025-08-25T10:43:33.138" v="1001" actId="27636"/>
          <ac:spMkLst>
            <pc:docMk/>
            <pc:sldMk cId="3345617258" sldId="257"/>
            <ac:spMk id="3" creationId="{D0288D39-0EB3-23BB-F984-F4B622AEDF4F}"/>
          </ac:spMkLst>
        </pc:spChg>
        <pc:picChg chg="add mod modCrop">
          <ac:chgData name="Fares Makki" userId="d0c14dd2-ce13-49c4-820b-c6a5e60d5a8d" providerId="ADAL" clId="{25A277FD-E3EB-453B-96A0-DBF33E792204}" dt="2025-08-25T10:43:37.677" v="1002" actId="1076"/>
          <ac:picMkLst>
            <pc:docMk/>
            <pc:sldMk cId="3345617258" sldId="257"/>
            <ac:picMk id="5" creationId="{1FD385EC-A12D-E528-FAC4-A0D7542448C4}"/>
          </ac:picMkLst>
        </pc:picChg>
      </pc:sldChg>
      <pc:sldChg chg="addSp delSp modSp new mod ord modClrScheme chgLayout modNotesTx">
        <pc:chgData name="Fares Makki" userId="d0c14dd2-ce13-49c4-820b-c6a5e60d5a8d" providerId="ADAL" clId="{25A277FD-E3EB-453B-96A0-DBF33E792204}" dt="2025-08-25T10:32:14.195" v="389" actId="20577"/>
        <pc:sldMkLst>
          <pc:docMk/>
          <pc:sldMk cId="1191062087" sldId="258"/>
        </pc:sldMkLst>
        <pc:picChg chg="add mod modCrop">
          <ac:chgData name="Fares Makki" userId="d0c14dd2-ce13-49c4-820b-c6a5e60d5a8d" providerId="ADAL" clId="{25A277FD-E3EB-453B-96A0-DBF33E792204}" dt="2025-08-25T10:27:21.727" v="13" actId="1076"/>
          <ac:picMkLst>
            <pc:docMk/>
            <pc:sldMk cId="1191062087" sldId="258"/>
            <ac:picMk id="5" creationId="{2BBA499B-E1D8-93FF-DE9B-5592683969C9}"/>
          </ac:picMkLst>
        </pc:picChg>
      </pc:sldChg>
      <pc:sldChg chg="addSp modSp new mod">
        <pc:chgData name="Fares Makki" userId="d0c14dd2-ce13-49c4-820b-c6a5e60d5a8d" providerId="ADAL" clId="{25A277FD-E3EB-453B-96A0-DBF33E792204}" dt="2025-08-25T10:58:42.902" v="1625" actId="27636"/>
        <pc:sldMkLst>
          <pc:docMk/>
          <pc:sldMk cId="2751588646" sldId="259"/>
        </pc:sldMkLst>
        <pc:spChg chg="mod">
          <ac:chgData name="Fares Makki" userId="d0c14dd2-ce13-49c4-820b-c6a5e60d5a8d" providerId="ADAL" clId="{25A277FD-E3EB-453B-96A0-DBF33E792204}" dt="2025-08-25T10:58:35" v="1621" actId="14100"/>
          <ac:spMkLst>
            <pc:docMk/>
            <pc:sldMk cId="2751588646" sldId="259"/>
            <ac:spMk id="2" creationId="{D671D731-A46B-753E-14B5-077ACC9E7B6E}"/>
          </ac:spMkLst>
        </pc:spChg>
        <pc:spChg chg="mod">
          <ac:chgData name="Fares Makki" userId="d0c14dd2-ce13-49c4-820b-c6a5e60d5a8d" providerId="ADAL" clId="{25A277FD-E3EB-453B-96A0-DBF33E792204}" dt="2025-08-25T10:58:42.902" v="1625" actId="27636"/>
          <ac:spMkLst>
            <pc:docMk/>
            <pc:sldMk cId="2751588646" sldId="259"/>
            <ac:spMk id="3" creationId="{C4146518-2C3E-B985-37FA-6747BBF25076}"/>
          </ac:spMkLst>
        </pc:spChg>
        <pc:picChg chg="add mod modCrop">
          <ac:chgData name="Fares Makki" userId="d0c14dd2-ce13-49c4-820b-c6a5e60d5a8d" providerId="ADAL" clId="{25A277FD-E3EB-453B-96A0-DBF33E792204}" dt="2025-08-25T10:58:28.667" v="1620" actId="14100"/>
          <ac:picMkLst>
            <pc:docMk/>
            <pc:sldMk cId="2751588646" sldId="259"/>
            <ac:picMk id="5" creationId="{6A989B39-FFF5-4CFE-F296-73CDF1F085EE}"/>
          </ac:picMkLst>
        </pc:picChg>
      </pc:sldChg>
      <pc:sldChg chg="new del">
        <pc:chgData name="Fares Makki" userId="d0c14dd2-ce13-49c4-820b-c6a5e60d5a8d" providerId="ADAL" clId="{25A277FD-E3EB-453B-96A0-DBF33E792204}" dt="2025-08-25T10:27:33.047" v="16" actId="47"/>
        <pc:sldMkLst>
          <pc:docMk/>
          <pc:sldMk cId="3180864722" sldId="259"/>
        </pc:sldMkLst>
      </pc:sldChg>
      <pc:sldChg chg="addSp modSp new mod">
        <pc:chgData name="Fares Makki" userId="d0c14dd2-ce13-49c4-820b-c6a5e60d5a8d" providerId="ADAL" clId="{25A277FD-E3EB-453B-96A0-DBF33E792204}" dt="2025-08-25T11:06:17.748" v="2067" actId="1076"/>
        <pc:sldMkLst>
          <pc:docMk/>
          <pc:sldMk cId="683094164" sldId="260"/>
        </pc:sldMkLst>
        <pc:spChg chg="mod">
          <ac:chgData name="Fares Makki" userId="d0c14dd2-ce13-49c4-820b-c6a5e60d5a8d" providerId="ADAL" clId="{25A277FD-E3EB-453B-96A0-DBF33E792204}" dt="2025-08-25T10:32:57.080" v="456" actId="20577"/>
          <ac:spMkLst>
            <pc:docMk/>
            <pc:sldMk cId="683094164" sldId="260"/>
            <ac:spMk id="2" creationId="{30623310-3664-127C-C18B-D36B54CA06AD}"/>
          </ac:spMkLst>
        </pc:spChg>
        <pc:spChg chg="mod">
          <ac:chgData name="Fares Makki" userId="d0c14dd2-ce13-49c4-820b-c6a5e60d5a8d" providerId="ADAL" clId="{25A277FD-E3EB-453B-96A0-DBF33E792204}" dt="2025-08-25T11:04:58.502" v="2057" actId="27636"/>
          <ac:spMkLst>
            <pc:docMk/>
            <pc:sldMk cId="683094164" sldId="260"/>
            <ac:spMk id="3" creationId="{F23F0309-2701-ADA5-BEAB-0AFF982AB0BD}"/>
          </ac:spMkLst>
        </pc:spChg>
        <pc:picChg chg="add mod modCrop">
          <ac:chgData name="Fares Makki" userId="d0c14dd2-ce13-49c4-820b-c6a5e60d5a8d" providerId="ADAL" clId="{25A277FD-E3EB-453B-96A0-DBF33E792204}" dt="2025-08-25T11:06:17.748" v="2067" actId="1076"/>
          <ac:picMkLst>
            <pc:docMk/>
            <pc:sldMk cId="683094164" sldId="260"/>
            <ac:picMk id="5" creationId="{225E9DCD-395A-C10C-9F75-5A242CAA7266}"/>
          </ac:picMkLst>
        </pc:picChg>
      </pc:sldChg>
      <pc:sldChg chg="modSp new mod">
        <pc:chgData name="Fares Makki" userId="d0c14dd2-ce13-49c4-820b-c6a5e60d5a8d" providerId="ADAL" clId="{25A277FD-E3EB-453B-96A0-DBF33E792204}" dt="2025-08-25T11:28:37.250" v="2865" actId="20577"/>
        <pc:sldMkLst>
          <pc:docMk/>
          <pc:sldMk cId="3802021976" sldId="261"/>
        </pc:sldMkLst>
        <pc:spChg chg="mod">
          <ac:chgData name="Fares Makki" userId="d0c14dd2-ce13-49c4-820b-c6a5e60d5a8d" providerId="ADAL" clId="{25A277FD-E3EB-453B-96A0-DBF33E792204}" dt="2025-08-25T10:33:06.157" v="467" actId="20577"/>
          <ac:spMkLst>
            <pc:docMk/>
            <pc:sldMk cId="3802021976" sldId="261"/>
            <ac:spMk id="2" creationId="{C16F1ED2-7A25-D350-C378-C41823507C34}"/>
          </ac:spMkLst>
        </pc:spChg>
        <pc:spChg chg="mod">
          <ac:chgData name="Fares Makki" userId="d0c14dd2-ce13-49c4-820b-c6a5e60d5a8d" providerId="ADAL" clId="{25A277FD-E3EB-453B-96A0-DBF33E792204}" dt="2025-08-25T11:28:37.250" v="2865" actId="20577"/>
          <ac:spMkLst>
            <pc:docMk/>
            <pc:sldMk cId="3802021976" sldId="261"/>
            <ac:spMk id="3" creationId="{31442BD9-F1FF-D245-A101-A58216797C15}"/>
          </ac:spMkLst>
        </pc:spChg>
      </pc:sldChg>
      <pc:sldChg chg="modSp new mod">
        <pc:chgData name="Fares Makki" userId="d0c14dd2-ce13-49c4-820b-c6a5e60d5a8d" providerId="ADAL" clId="{25A277FD-E3EB-453B-96A0-DBF33E792204}" dt="2025-08-25T11:34:51.259" v="3284" actId="27636"/>
        <pc:sldMkLst>
          <pc:docMk/>
          <pc:sldMk cId="3557376111" sldId="262"/>
        </pc:sldMkLst>
        <pc:spChg chg="mod">
          <ac:chgData name="Fares Makki" userId="d0c14dd2-ce13-49c4-820b-c6a5e60d5a8d" providerId="ADAL" clId="{25A277FD-E3EB-453B-96A0-DBF33E792204}" dt="2025-08-25T10:33:18.087" v="482" actId="20577"/>
          <ac:spMkLst>
            <pc:docMk/>
            <pc:sldMk cId="3557376111" sldId="262"/>
            <ac:spMk id="2" creationId="{1E9BD35A-51EA-20FB-F0C2-7C5E973AE7B5}"/>
          </ac:spMkLst>
        </pc:spChg>
        <pc:spChg chg="mod">
          <ac:chgData name="Fares Makki" userId="d0c14dd2-ce13-49c4-820b-c6a5e60d5a8d" providerId="ADAL" clId="{25A277FD-E3EB-453B-96A0-DBF33E792204}" dt="2025-08-25T11:34:51.259" v="3284" actId="27636"/>
          <ac:spMkLst>
            <pc:docMk/>
            <pc:sldMk cId="3557376111" sldId="262"/>
            <ac:spMk id="3" creationId="{828CC561-FC64-6D11-849D-548F82935322}"/>
          </ac:spMkLst>
        </pc:spChg>
      </pc:sldChg>
      <pc:sldChg chg="addSp delSp modSp new mod modAnim">
        <pc:chgData name="Fares Makki" userId="d0c14dd2-ce13-49c4-820b-c6a5e60d5a8d" providerId="ADAL" clId="{25A277FD-E3EB-453B-96A0-DBF33E792204}" dt="2025-08-28T06:10:45.229" v="3855"/>
        <pc:sldMkLst>
          <pc:docMk/>
          <pc:sldMk cId="403778293" sldId="263"/>
        </pc:sldMkLst>
        <pc:spChg chg="mod">
          <ac:chgData name="Fares Makki" userId="d0c14dd2-ce13-49c4-820b-c6a5e60d5a8d" providerId="ADAL" clId="{25A277FD-E3EB-453B-96A0-DBF33E792204}" dt="2025-08-25T10:33:26.730" v="496" actId="20577"/>
          <ac:spMkLst>
            <pc:docMk/>
            <pc:sldMk cId="403778293" sldId="263"/>
            <ac:spMk id="2" creationId="{1828CA31-1F93-5F64-8E02-D4C1BFD65082}"/>
          </ac:spMkLst>
        </pc:spChg>
        <pc:spChg chg="mod">
          <ac:chgData name="Fares Makki" userId="d0c14dd2-ce13-49c4-820b-c6a5e60d5a8d" providerId="ADAL" clId="{25A277FD-E3EB-453B-96A0-DBF33E792204}" dt="2025-08-28T06:10:06.250" v="3849" actId="403"/>
          <ac:spMkLst>
            <pc:docMk/>
            <pc:sldMk cId="403778293" sldId="263"/>
            <ac:spMk id="3" creationId="{EED0F706-2858-636D-32F3-48AF46BDEA79}"/>
          </ac:spMkLst>
        </pc:spChg>
        <pc:spChg chg="add del">
          <ac:chgData name="Fares Makki" userId="d0c14dd2-ce13-49c4-820b-c6a5e60d5a8d" providerId="ADAL" clId="{25A277FD-E3EB-453B-96A0-DBF33E792204}" dt="2025-08-28T06:08:39.329" v="3829" actId="478"/>
          <ac:spMkLst>
            <pc:docMk/>
            <pc:sldMk cId="403778293" sldId="263"/>
            <ac:spMk id="4" creationId="{C21B6B33-4056-8A0A-B195-39A04BB5B043}"/>
          </ac:spMkLst>
        </pc:spChg>
        <pc:picChg chg="add mod">
          <ac:chgData name="Fares Makki" userId="d0c14dd2-ce13-49c4-820b-c6a5e60d5a8d" providerId="ADAL" clId="{25A277FD-E3EB-453B-96A0-DBF33E792204}" dt="2025-08-28T06:10:19.489" v="3851" actId="1076"/>
          <ac:picMkLst>
            <pc:docMk/>
            <pc:sldMk cId="403778293" sldId="263"/>
            <ac:picMk id="1028" creationId="{420916A2-BFF5-9B0F-7D82-AB2EB357BA6F}"/>
          </ac:picMkLst>
        </pc:picChg>
      </pc:sldChg>
      <pc:sldChg chg="modSp new mod">
        <pc:chgData name="Fares Makki" userId="d0c14dd2-ce13-49c4-820b-c6a5e60d5a8d" providerId="ADAL" clId="{25A277FD-E3EB-453B-96A0-DBF33E792204}" dt="2025-08-28T06:15:28.921" v="4239" actId="20577"/>
        <pc:sldMkLst>
          <pc:docMk/>
          <pc:sldMk cId="993386362" sldId="264"/>
        </pc:sldMkLst>
        <pc:spChg chg="mod">
          <ac:chgData name="Fares Makki" userId="d0c14dd2-ce13-49c4-820b-c6a5e60d5a8d" providerId="ADAL" clId="{25A277FD-E3EB-453B-96A0-DBF33E792204}" dt="2025-08-25T10:33:36.174" v="511" actId="20577"/>
          <ac:spMkLst>
            <pc:docMk/>
            <pc:sldMk cId="993386362" sldId="264"/>
            <ac:spMk id="2" creationId="{C1588045-111B-94A5-BBD7-D963156F427F}"/>
          </ac:spMkLst>
        </pc:spChg>
        <pc:spChg chg="mod">
          <ac:chgData name="Fares Makki" userId="d0c14dd2-ce13-49c4-820b-c6a5e60d5a8d" providerId="ADAL" clId="{25A277FD-E3EB-453B-96A0-DBF33E792204}" dt="2025-08-28T06:15:28.921" v="4239" actId="20577"/>
          <ac:spMkLst>
            <pc:docMk/>
            <pc:sldMk cId="993386362" sldId="264"/>
            <ac:spMk id="3" creationId="{5CD5A658-A2E3-E0E9-87F4-7E46D7144FA8}"/>
          </ac:spMkLst>
        </pc:spChg>
      </pc:sldChg>
      <pc:sldChg chg="addSp modSp new mod modNotesTx">
        <pc:chgData name="Fares Makki" userId="d0c14dd2-ce13-49c4-820b-c6a5e60d5a8d" providerId="ADAL" clId="{25A277FD-E3EB-453B-96A0-DBF33E792204}" dt="2025-08-28T06:28:54.314" v="4834" actId="20577"/>
        <pc:sldMkLst>
          <pc:docMk/>
          <pc:sldMk cId="3315712684" sldId="265"/>
        </pc:sldMkLst>
        <pc:spChg chg="mod">
          <ac:chgData name="Fares Makki" userId="d0c14dd2-ce13-49c4-820b-c6a5e60d5a8d" providerId="ADAL" clId="{25A277FD-E3EB-453B-96A0-DBF33E792204}" dt="2025-08-28T06:19:08.939" v="4285" actId="20577"/>
          <ac:spMkLst>
            <pc:docMk/>
            <pc:sldMk cId="3315712684" sldId="265"/>
            <ac:spMk id="2" creationId="{2F3A66BE-DC7D-E8F3-7519-3B6C3170C5CD}"/>
          </ac:spMkLst>
        </pc:spChg>
        <pc:spChg chg="mod">
          <ac:chgData name="Fares Makki" userId="d0c14dd2-ce13-49c4-820b-c6a5e60d5a8d" providerId="ADAL" clId="{25A277FD-E3EB-453B-96A0-DBF33E792204}" dt="2025-08-28T06:22:31.339" v="4408" actId="14100"/>
          <ac:spMkLst>
            <pc:docMk/>
            <pc:sldMk cId="3315712684" sldId="265"/>
            <ac:spMk id="3" creationId="{9F131106-E5C6-371F-DBAB-BEE99483919B}"/>
          </ac:spMkLst>
        </pc:spChg>
        <pc:picChg chg="add mod modCrop">
          <ac:chgData name="Fares Makki" userId="d0c14dd2-ce13-49c4-820b-c6a5e60d5a8d" providerId="ADAL" clId="{25A277FD-E3EB-453B-96A0-DBF33E792204}" dt="2025-08-28T06:24:19.469" v="4430" actId="1076"/>
          <ac:picMkLst>
            <pc:docMk/>
            <pc:sldMk cId="3315712684" sldId="265"/>
            <ac:picMk id="5" creationId="{ECA7F490-4736-7032-78F3-A89DDCDF2A29}"/>
          </ac:picMkLst>
        </pc:picChg>
        <pc:picChg chg="add mod modCrop">
          <ac:chgData name="Fares Makki" userId="d0c14dd2-ce13-49c4-820b-c6a5e60d5a8d" providerId="ADAL" clId="{25A277FD-E3EB-453B-96A0-DBF33E792204}" dt="2025-08-28T06:24:41.213" v="4436" actId="14100"/>
          <ac:picMkLst>
            <pc:docMk/>
            <pc:sldMk cId="3315712684" sldId="265"/>
            <ac:picMk id="6" creationId="{3DCB7BA6-0F3A-F763-CE96-83D508FD7A75}"/>
          </ac:picMkLst>
        </pc:picChg>
      </pc:sldChg>
      <pc:sldChg chg="addSp delSp modSp new mod modAnim modNotesTx">
        <pc:chgData name="Fares Makki" userId="d0c14dd2-ce13-49c4-820b-c6a5e60d5a8d" providerId="ADAL" clId="{25A277FD-E3EB-453B-96A0-DBF33E792204}" dt="2025-08-28T06:40:55.240" v="4891" actId="20577"/>
        <pc:sldMkLst>
          <pc:docMk/>
          <pc:sldMk cId="738502177" sldId="266"/>
        </pc:sldMkLst>
        <pc:spChg chg="del">
          <ac:chgData name="Fares Makki" userId="d0c14dd2-ce13-49c4-820b-c6a5e60d5a8d" providerId="ADAL" clId="{25A277FD-E3EB-453B-96A0-DBF33E792204}" dt="2025-08-28T06:32:35.109" v="4836"/>
          <ac:spMkLst>
            <pc:docMk/>
            <pc:sldMk cId="738502177" sldId="266"/>
            <ac:spMk id="3" creationId="{77308B65-F053-1DE0-4C91-5A0C58FA9E43}"/>
          </ac:spMkLst>
        </pc:spChg>
        <pc:picChg chg="add mod">
          <ac:chgData name="Fares Makki" userId="d0c14dd2-ce13-49c4-820b-c6a5e60d5a8d" providerId="ADAL" clId="{25A277FD-E3EB-453B-96A0-DBF33E792204}" dt="2025-08-28T06:39:49.380" v="4842" actId="1076"/>
          <ac:picMkLst>
            <pc:docMk/>
            <pc:sldMk cId="738502177" sldId="266"/>
            <ac:picMk id="4" creationId="{D6AA1B6B-8E96-5BF9-BE4B-8D04EBF1A98A}"/>
          </ac:picMkLst>
        </pc:picChg>
      </pc:sldChg>
      <pc:sldChg chg="modSp new mod">
        <pc:chgData name="Fares Makki" userId="d0c14dd2-ce13-49c4-820b-c6a5e60d5a8d" providerId="ADAL" clId="{25A277FD-E3EB-453B-96A0-DBF33E792204}" dt="2025-08-28T06:39:03.610" v="4839" actId="20577"/>
        <pc:sldMkLst>
          <pc:docMk/>
          <pc:sldMk cId="1961956716" sldId="267"/>
        </pc:sldMkLst>
        <pc:spChg chg="mod">
          <ac:chgData name="Fares Makki" userId="d0c14dd2-ce13-49c4-820b-c6a5e60d5a8d" providerId="ADAL" clId="{25A277FD-E3EB-453B-96A0-DBF33E792204}" dt="2025-08-28T06:39:03.610" v="4839" actId="20577"/>
          <ac:spMkLst>
            <pc:docMk/>
            <pc:sldMk cId="1961956716" sldId="267"/>
            <ac:spMk id="3" creationId="{E790C4B9-906F-D8F3-48CD-98C86EDCF2D8}"/>
          </ac:spMkLst>
        </pc:spChg>
      </pc:sldChg>
      <pc:sldChg chg="addSp modSp new mod modNotesTx">
        <pc:chgData name="Fares Makki" userId="d0c14dd2-ce13-49c4-820b-c6a5e60d5a8d" providerId="ADAL" clId="{25A277FD-E3EB-453B-96A0-DBF33E792204}" dt="2025-08-28T06:49:01.450" v="5443" actId="27636"/>
        <pc:sldMkLst>
          <pc:docMk/>
          <pc:sldMk cId="593395707" sldId="268"/>
        </pc:sldMkLst>
        <pc:spChg chg="mod">
          <ac:chgData name="Fares Makki" userId="d0c14dd2-ce13-49c4-820b-c6a5e60d5a8d" providerId="ADAL" clId="{25A277FD-E3EB-453B-96A0-DBF33E792204}" dt="2025-08-28T06:41:13.210" v="4919" actId="20577"/>
          <ac:spMkLst>
            <pc:docMk/>
            <pc:sldMk cId="593395707" sldId="268"/>
            <ac:spMk id="2" creationId="{5557FB93-1F03-8E16-79DE-B88A0118ED8C}"/>
          </ac:spMkLst>
        </pc:spChg>
        <pc:spChg chg="mod">
          <ac:chgData name="Fares Makki" userId="d0c14dd2-ce13-49c4-820b-c6a5e60d5a8d" providerId="ADAL" clId="{25A277FD-E3EB-453B-96A0-DBF33E792204}" dt="2025-08-28T06:49:01.450" v="5443" actId="27636"/>
          <ac:spMkLst>
            <pc:docMk/>
            <pc:sldMk cId="593395707" sldId="268"/>
            <ac:spMk id="3" creationId="{9518677E-DE72-0686-A97D-D1E409FFCA7C}"/>
          </ac:spMkLst>
        </pc:spChg>
        <pc:picChg chg="add mod modCrop">
          <ac:chgData name="Fares Makki" userId="d0c14dd2-ce13-49c4-820b-c6a5e60d5a8d" providerId="ADAL" clId="{25A277FD-E3EB-453B-96A0-DBF33E792204}" dt="2025-08-28T06:48:56.120" v="5441" actId="1076"/>
          <ac:picMkLst>
            <pc:docMk/>
            <pc:sldMk cId="593395707" sldId="268"/>
            <ac:picMk id="5" creationId="{0B475DB9-2A96-398D-7D4C-B5371F9F97B6}"/>
          </ac:picMkLst>
        </pc:picChg>
        <pc:picChg chg="add mod modCrop">
          <ac:chgData name="Fares Makki" userId="d0c14dd2-ce13-49c4-820b-c6a5e60d5a8d" providerId="ADAL" clId="{25A277FD-E3EB-453B-96A0-DBF33E792204}" dt="2025-08-28T06:48:52.950" v="5440" actId="1076"/>
          <ac:picMkLst>
            <pc:docMk/>
            <pc:sldMk cId="593395707" sldId="268"/>
            <ac:picMk id="6" creationId="{202E2572-A8FB-2967-06CF-58D8EBBAEF39}"/>
          </ac:picMkLst>
        </pc:picChg>
      </pc:sldChg>
      <pc:sldChg chg="addSp modSp new mod">
        <pc:chgData name="Fares Makki" userId="d0c14dd2-ce13-49c4-820b-c6a5e60d5a8d" providerId="ADAL" clId="{25A277FD-E3EB-453B-96A0-DBF33E792204}" dt="2025-08-28T06:57:44.770" v="5903" actId="1076"/>
        <pc:sldMkLst>
          <pc:docMk/>
          <pc:sldMk cId="437454114" sldId="269"/>
        </pc:sldMkLst>
        <pc:spChg chg="mod">
          <ac:chgData name="Fares Makki" userId="d0c14dd2-ce13-49c4-820b-c6a5e60d5a8d" providerId="ADAL" clId="{25A277FD-E3EB-453B-96A0-DBF33E792204}" dt="2025-08-28T06:49:18.840" v="5473" actId="20577"/>
          <ac:spMkLst>
            <pc:docMk/>
            <pc:sldMk cId="437454114" sldId="269"/>
            <ac:spMk id="2" creationId="{3E158193-41B6-666F-041B-FADC2F2341D6}"/>
          </ac:spMkLst>
        </pc:spChg>
        <pc:spChg chg="mod">
          <ac:chgData name="Fares Makki" userId="d0c14dd2-ce13-49c4-820b-c6a5e60d5a8d" providerId="ADAL" clId="{25A277FD-E3EB-453B-96A0-DBF33E792204}" dt="2025-08-28T06:56:59.410" v="5889" actId="27636"/>
          <ac:spMkLst>
            <pc:docMk/>
            <pc:sldMk cId="437454114" sldId="269"/>
            <ac:spMk id="3" creationId="{431012F0-D632-0E2D-CF3A-C578B579B96E}"/>
          </ac:spMkLst>
        </pc:spChg>
        <pc:picChg chg="add mod modCrop">
          <ac:chgData name="Fares Makki" userId="d0c14dd2-ce13-49c4-820b-c6a5e60d5a8d" providerId="ADAL" clId="{25A277FD-E3EB-453B-96A0-DBF33E792204}" dt="2025-08-28T06:57:44.770" v="5903" actId="1076"/>
          <ac:picMkLst>
            <pc:docMk/>
            <pc:sldMk cId="437454114" sldId="269"/>
            <ac:picMk id="5" creationId="{4A4AD065-520D-932A-BC61-4EB52E962748}"/>
          </ac:picMkLst>
        </pc:picChg>
      </pc:sldChg>
      <pc:sldChg chg="addSp modSp new">
        <pc:chgData name="Fares Makki" userId="d0c14dd2-ce13-49c4-820b-c6a5e60d5a8d" providerId="ADAL" clId="{25A277FD-E3EB-453B-96A0-DBF33E792204}" dt="2025-08-28T07:00:22.140" v="5911" actId="14100"/>
        <pc:sldMkLst>
          <pc:docMk/>
          <pc:sldMk cId="998118009" sldId="270"/>
        </pc:sldMkLst>
        <pc:picChg chg="add mod">
          <ac:chgData name="Fares Makki" userId="d0c14dd2-ce13-49c4-820b-c6a5e60d5a8d" providerId="ADAL" clId="{25A277FD-E3EB-453B-96A0-DBF33E792204}" dt="2025-08-28T07:00:22.140" v="5911" actId="14100"/>
          <ac:picMkLst>
            <pc:docMk/>
            <pc:sldMk cId="998118009" sldId="270"/>
            <ac:picMk id="2050" creationId="{70660BC0-2E57-7695-321B-09EDB02FB2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27312E-B59E-410E-9D6D-F1F057A4E882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C07D-679B-4691-9492-8478B399F7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189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Cellplasma (även cytoplasma) är en trögflytande vätska som består av vatten och många lösta ämnen. Platsen för många kemiska reaktioner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Cellkärna, lysosomer, </a:t>
            </a:r>
            <a:r>
              <a:rPr lang="sv-SE" dirty="0" err="1"/>
              <a:t>golgiapparat</a:t>
            </a:r>
            <a:r>
              <a:rPr lang="sv-SE" dirty="0"/>
              <a:t>, och ER har samma membran som cellmembran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Mitokondrier och </a:t>
            </a:r>
            <a:r>
              <a:rPr lang="sv-SE" dirty="0" err="1"/>
              <a:t>peroxisomer</a:t>
            </a:r>
            <a:r>
              <a:rPr lang="sv-SE" dirty="0"/>
              <a:t> är mer självständiga men också har ett membran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Ribosomer samt proteintrådar bildar </a:t>
            </a:r>
            <a:r>
              <a:rPr lang="sv-SE" dirty="0" err="1"/>
              <a:t>cellskellet</a:t>
            </a:r>
            <a:r>
              <a:rPr lang="sv-SE" dirty="0"/>
              <a:t> och saknar membran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C07D-679B-4691-9492-8478B399F70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444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Centralt finns en längsgående axel av två mikrotubuli </a:t>
            </a:r>
          </a:p>
          <a:p>
            <a:r>
              <a:rPr lang="sv-SE" dirty="0"/>
              <a:t>Runt denna finns ytterligare nio ”dubbelrör” av mikrotubuli </a:t>
            </a:r>
          </a:p>
          <a:p>
            <a:r>
              <a:rPr lang="sv-SE" dirty="0"/>
              <a:t>Längs dubbelrören sitter utskott av motorproteinet, </a:t>
            </a:r>
            <a:r>
              <a:rPr lang="sv-SE" i="1" dirty="0" err="1"/>
              <a:t>dynein</a:t>
            </a:r>
            <a:r>
              <a:rPr lang="sv-SE" i="0" dirty="0"/>
              <a:t> </a:t>
            </a:r>
          </a:p>
          <a:p>
            <a:r>
              <a:rPr lang="sv-SE" i="0" dirty="0"/>
              <a:t>Med ATP som energikälla kan </a:t>
            </a:r>
            <a:r>
              <a:rPr lang="sv-SE" i="0" dirty="0" err="1"/>
              <a:t>dynein</a:t>
            </a:r>
            <a:r>
              <a:rPr lang="sv-SE" i="0" dirty="0"/>
              <a:t> svänga fram och tillbaka så att dubbelrören klättrar på varandra </a:t>
            </a:r>
          </a:p>
          <a:p>
            <a:r>
              <a:rPr lang="sv-SE" i="0" dirty="0"/>
              <a:t>När dubbelrören klättrar och förskjuts i förhållanden till varandra böjs cilien respektive </a:t>
            </a:r>
            <a:r>
              <a:rPr lang="sv-SE" i="0" dirty="0" err="1"/>
              <a:t>flagellen</a:t>
            </a:r>
            <a:r>
              <a:rPr lang="sv-SE" i="0" dirty="0"/>
              <a:t> 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C07D-679B-4691-9492-8478B399F70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8838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Samma mekanism under celldelning med kärnspole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C07D-679B-4691-9492-8478B399F70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966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Draghållfasthet – förmåga att motstå en dragande kraft. Den maximala spänning innan det brister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C07D-679B-4691-9492-8478B399F70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5918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7EAEE-D5F3-0EE1-9C39-75000DBBD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597E198-FD6E-1544-CF12-0BCE6236E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2193BB0-7D3F-3F10-52E6-D326E787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A9D5820-2732-820A-C7F0-A75DD589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B10A2CC-1F04-6DCF-C560-F54180A1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851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D16E1C-8208-A3CE-44A9-C7003DFC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56EEF45-A208-EB8B-DD49-4B79388AF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89D0C4-A327-9E3A-79D5-A0E8DD37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41344F4-1F29-6026-D829-2D1B7981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573EF6-5DC5-D91E-3879-5DFC9EB3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75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764E8C1-DA74-4449-CC25-880DA45B2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BF3437D-1251-8E4E-64FE-4CCC5DAD8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EF6A00D-F261-7832-2B34-EB441D8F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678782C-8E0E-0D03-D804-29064601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F64450-7462-6895-66CA-2C4703B9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41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22E595-6230-CAED-FAA5-763B4A641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3E07A3-5E3A-6B30-11B3-4B61EB679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BD3674-851F-2EC8-91ED-7523887B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38782BF-5897-CD34-1EFD-BEBD2643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D73B75-0F7F-0599-1E7D-DAACC8DD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691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2E5EBD-24FE-255A-4BFD-1D8EE833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FF6AF2-2226-E6EC-0F6F-1D20552A4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C5CA65-7110-4488-C92D-E775AD7F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AEC264-4B98-60BB-0363-99039F3B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B724B9-E1EA-85DC-4B07-BDD789C3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570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726891-DDC2-7BB6-1124-86D2ED0D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5129E6-66E3-3973-969E-AE5E45FC5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0419CCF-868E-C176-AADC-BE2A88A48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155505-248A-B53E-A446-09C2760F7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AEC33B-6925-96AC-9695-B7F9990E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F87B3ED-4196-C4F9-74EA-172A81D0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370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1155D9-D433-4A15-941B-8B22ABCA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466067-CE67-E665-62C7-ADE48554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655B274-B133-60EB-4B8A-4DB448320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D361318-D994-381D-0EB6-2329EF6C8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1101A53-7CD0-4963-8ADB-4CFC5D8A0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7857E15-D2F6-325A-8918-E29D41D7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4752F3C-A301-EBF1-0F70-A5690880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BEC2527B-5D96-A245-D29B-819AB631D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525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9D97FF-F879-4288-6A59-CA7CEC4D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09EB3E2-6A13-32F4-5172-B2E055AF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33A522B-EAE2-83CF-DD32-400A6109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214518A-F1AF-2506-D0A8-4385B453F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1538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9CF5858-0286-71F2-F82B-E71682C8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91BB2EB-FD94-26B7-B3A6-9ECF0106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6ABC7B-589F-1C60-711E-DC7163BF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212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C87FBE-92DD-4AB5-E40D-0346221B5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A1A127-ECAD-5361-4E2C-7CC4A28FE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B041BB6-1C03-FEC9-952F-0346A1936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6C1A7F-A291-7D7F-B3C9-D5AD2BBE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5E24411-F28D-9868-7DBD-B4823B72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BF29F0-F58C-C1D4-B881-BE87745B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345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51DF3C-C1AF-3C57-77BE-E8216CEB1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03722F8-F6A4-B968-6AE3-CECF7FF06B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4086E9-1518-19EE-69C6-7F9DEBBED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DBA0BE-DFEF-3EE2-3AE6-535A8AAA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A53282A-FBA7-97C4-5784-4160F60D0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8EB4105-2B42-D447-91A5-CF486A8E6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08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6647AF-FECE-C911-94CF-856ECB633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E99FAA-C5CC-8E63-83F0-A78621F45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64963B6-A569-AD67-A4F6-FDCA0319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3EC7D5-82CD-4348-8B45-54AE342B896A}" type="datetimeFigureOut">
              <a:rPr lang="sv-SE" smtClean="0"/>
              <a:t>2025-08-25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BA4DAD-0801-910D-3960-682BDF5AB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D4BDF64-AF4B-C1D2-79B5-DEDD80DD0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D58B9-B20A-4973-A057-8A19D5290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642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nZYlyFGm50&amp;ab_channel=XVIVOScientificAnimatio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-uuk4Pr2i8?feature=oembed" TargetMode="Externa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B2B7B5-8421-CD2B-3723-0467B11E5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DD746F7-5296-C8AE-7795-B93E912F73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Organeller </a:t>
            </a:r>
          </a:p>
        </p:txBody>
      </p:sp>
    </p:spTree>
    <p:extLst>
      <p:ext uri="{BB962C8B-B14F-4D97-AF65-F5344CB8AC3E}">
        <p14:creationId xmlns:p14="http://schemas.microsoft.com/office/powerpoint/2010/main" val="4187842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3A66BE-DC7D-E8F3-7519-3B6C3170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Proteintrådar i cellskelett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131106-E5C6-371F-DBAB-BEE99483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29355" cy="4351338"/>
          </a:xfrm>
        </p:spPr>
        <p:txBody>
          <a:bodyPr/>
          <a:lstStyle/>
          <a:p>
            <a:r>
              <a:rPr lang="sv-SE" dirty="0"/>
              <a:t>Mikrotubuli </a:t>
            </a:r>
          </a:p>
          <a:p>
            <a:pPr lvl="1"/>
            <a:r>
              <a:rPr lang="sv-SE" sz="2800" dirty="0"/>
              <a:t>Kraftigaste proteintrådar i cellskelett </a:t>
            </a:r>
          </a:p>
          <a:p>
            <a:pPr lvl="1"/>
            <a:r>
              <a:rPr lang="sv-SE" sz="2800" dirty="0"/>
              <a:t>Rörformade och uppbyggd av globulära proteinmolekyler </a:t>
            </a:r>
          </a:p>
          <a:p>
            <a:pPr lvl="1"/>
            <a:endParaRPr lang="sv-SE" sz="2800" dirty="0"/>
          </a:p>
        </p:txBody>
      </p:sp>
      <p:pic>
        <p:nvPicPr>
          <p:cNvPr id="5" name="Bildobjekt 4" descr="En bild som visar text, Publikation, Tryck, papper&#10;&#10;AI-genererat innehåll kan vara felaktigt.">
            <a:extLst>
              <a:ext uri="{FF2B5EF4-FFF2-40B4-BE49-F238E27FC236}">
                <a16:creationId xmlns:a16="http://schemas.microsoft.com/office/drawing/2014/main" id="{ECA7F490-4736-7032-78F3-A89DDCDF2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t="1508" r="22774" b="87884"/>
          <a:stretch>
            <a:fillRect/>
          </a:stretch>
        </p:blipFill>
        <p:spPr>
          <a:xfrm>
            <a:off x="286669" y="4753424"/>
            <a:ext cx="5932415" cy="1558476"/>
          </a:xfrm>
          <a:prstGeom prst="rect">
            <a:avLst/>
          </a:prstGeom>
        </p:spPr>
      </p:pic>
      <p:pic>
        <p:nvPicPr>
          <p:cNvPr id="6" name="Bildobjekt 5" descr="En bild som visar text, Publikation, Tryck, papper&#10;&#10;AI-genererat innehåll kan vara felaktigt.">
            <a:extLst>
              <a:ext uri="{FF2B5EF4-FFF2-40B4-BE49-F238E27FC236}">
                <a16:creationId xmlns:a16="http://schemas.microsoft.com/office/drawing/2014/main" id="{3DCB7BA6-0F3A-F763-CE96-83D508FD7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7" t="21515" r="29019" b="29013"/>
          <a:stretch>
            <a:fillRect/>
          </a:stretch>
        </p:blipFill>
        <p:spPr>
          <a:xfrm>
            <a:off x="7161081" y="170420"/>
            <a:ext cx="4112536" cy="652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1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90C427-D927-247A-0105-4B74F197B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90C4B9-906F-D8F3-48CD-98C86EDCF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hlinkClick r:id="rId2"/>
              </a:rPr>
              <a:t>https://www.youtube.com/watch?v=9nZYlyFGm50&amp;ab_channel=XVIVOScientificAnimation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195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9A9A62-B157-3E3D-75D1-D75CC7E8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Onlinemedia 3" title="Kinesin protein walking on microtubule">
            <a:hlinkClick r:id="" action="ppaction://media"/>
            <a:extLst>
              <a:ext uri="{FF2B5EF4-FFF2-40B4-BE49-F238E27FC236}">
                <a16:creationId xmlns:a16="http://schemas.microsoft.com/office/drawing/2014/main" id="{D6AA1B6B-8E96-5BF9-BE4B-8D04EBF1A98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268" y="1028"/>
            <a:ext cx="9143464" cy="68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7FB93-1F03-8E16-79DE-B88A0118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Proteintrådar i cellskelett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518677E-DE72-0686-A97D-D1E409FF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890403" cy="4773583"/>
          </a:xfrm>
        </p:spPr>
        <p:txBody>
          <a:bodyPr>
            <a:normAutofit/>
          </a:bodyPr>
          <a:lstStyle/>
          <a:p>
            <a:r>
              <a:rPr lang="sv-SE" dirty="0"/>
              <a:t>Intermediära trådar </a:t>
            </a:r>
          </a:p>
          <a:p>
            <a:pPr lvl="1"/>
            <a:r>
              <a:rPr lang="sv-SE" sz="2800" dirty="0"/>
              <a:t>Tunnare än mikrotubuli men kraftigare än </a:t>
            </a:r>
            <a:r>
              <a:rPr lang="sv-SE" sz="2800" i="1" dirty="0" err="1"/>
              <a:t>aktintrådar</a:t>
            </a:r>
            <a:r>
              <a:rPr lang="sv-SE" sz="2800" dirty="0"/>
              <a:t> </a:t>
            </a:r>
          </a:p>
          <a:p>
            <a:pPr lvl="1"/>
            <a:r>
              <a:rPr lang="sv-SE" sz="2800" dirty="0"/>
              <a:t>Olika sorters proteiner men alltid </a:t>
            </a:r>
            <a:r>
              <a:rPr lang="sv-SE" sz="2800" i="1" dirty="0"/>
              <a:t>fiberproteiner</a:t>
            </a:r>
            <a:r>
              <a:rPr lang="sv-SE" sz="2800" dirty="0"/>
              <a:t> som är tvinnande runt varandra </a:t>
            </a:r>
          </a:p>
          <a:p>
            <a:pPr lvl="2"/>
            <a:r>
              <a:rPr lang="sv-SE" sz="2400" dirty="0"/>
              <a:t>Elastiska med stor draghållfasthet </a:t>
            </a:r>
          </a:p>
          <a:p>
            <a:pPr lvl="1"/>
            <a:r>
              <a:rPr lang="sv-SE" sz="2800" dirty="0"/>
              <a:t>Förstärker cellerna och gör dem tåliga mot yttre påverkan</a:t>
            </a:r>
          </a:p>
          <a:p>
            <a:pPr lvl="1"/>
            <a:r>
              <a:rPr lang="sv-SE" sz="2800" dirty="0"/>
              <a:t>Exempel: </a:t>
            </a:r>
            <a:r>
              <a:rPr lang="sv-SE" sz="2800" i="1" dirty="0"/>
              <a:t>keratin</a:t>
            </a:r>
            <a:r>
              <a:rPr lang="sv-SE" sz="2800" dirty="0"/>
              <a:t>  </a:t>
            </a:r>
          </a:p>
          <a:p>
            <a:pPr lvl="1"/>
            <a:endParaRPr lang="sv-SE" sz="2800" dirty="0"/>
          </a:p>
        </p:txBody>
      </p:sp>
      <p:pic>
        <p:nvPicPr>
          <p:cNvPr id="5" name="Bildobjekt 4" descr="En bild som visar text, bok, meny, design&#10;&#10;AI-genererat innehåll kan vara felaktigt.">
            <a:extLst>
              <a:ext uri="{FF2B5EF4-FFF2-40B4-BE49-F238E27FC236}">
                <a16:creationId xmlns:a16="http://schemas.microsoft.com/office/drawing/2014/main" id="{0B475DB9-2A96-398D-7D4C-B5371F9F9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t="2264" r="11705" b="69120"/>
          <a:stretch>
            <a:fillRect/>
          </a:stretch>
        </p:blipFill>
        <p:spPr>
          <a:xfrm>
            <a:off x="7001774" y="168252"/>
            <a:ext cx="4184747" cy="2841880"/>
          </a:xfrm>
          <a:prstGeom prst="rect">
            <a:avLst/>
          </a:prstGeom>
        </p:spPr>
      </p:pic>
      <p:pic>
        <p:nvPicPr>
          <p:cNvPr id="6" name="Bildobjekt 5" descr="En bild som visar text, bok, meny, design&#10;&#10;AI-genererat innehåll kan vara felaktigt.">
            <a:extLst>
              <a:ext uri="{FF2B5EF4-FFF2-40B4-BE49-F238E27FC236}">
                <a16:creationId xmlns:a16="http://schemas.microsoft.com/office/drawing/2014/main" id="{202E2572-A8FB-2967-06CF-58D8EBBAE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0" t="40188" r="11705" b="24025"/>
          <a:stretch>
            <a:fillRect/>
          </a:stretch>
        </p:blipFill>
        <p:spPr>
          <a:xfrm>
            <a:off x="7001774" y="3207005"/>
            <a:ext cx="4184746" cy="355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95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158193-41B6-666F-041B-FADC2F234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Proteintrådar i cellskelett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1012F0-D632-0E2D-CF3A-C578B579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21725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Aktintrådar </a:t>
            </a:r>
          </a:p>
          <a:p>
            <a:pPr lvl="1"/>
            <a:r>
              <a:rPr lang="sv-SE" sz="2800" dirty="0"/>
              <a:t>Aktin är ett globulärt protein </a:t>
            </a:r>
          </a:p>
          <a:p>
            <a:pPr lvl="1"/>
            <a:r>
              <a:rPr lang="sv-SE" sz="2800" dirty="0"/>
              <a:t>Förekommer nära cellmembranet </a:t>
            </a:r>
          </a:p>
          <a:p>
            <a:pPr lvl="2"/>
            <a:r>
              <a:rPr lang="sv-SE" sz="2400" dirty="0"/>
              <a:t>Speciellt när cellen har någon form av utskott (t.ex. </a:t>
            </a:r>
            <a:r>
              <a:rPr lang="sv-SE" sz="2400" i="1" dirty="0"/>
              <a:t>mikrovilli</a:t>
            </a:r>
            <a:r>
              <a:rPr lang="sv-SE" sz="2400" dirty="0"/>
              <a:t>) </a:t>
            </a:r>
          </a:p>
          <a:p>
            <a:pPr lvl="1"/>
            <a:r>
              <a:rPr lang="sv-SE" sz="2800" dirty="0"/>
              <a:t>Kan hastigt förlängas och förkortas </a:t>
            </a:r>
          </a:p>
          <a:p>
            <a:pPr lvl="1"/>
            <a:r>
              <a:rPr lang="sv-SE" sz="2800" dirty="0"/>
              <a:t>Förekommer ofta tillsammans med motorproteinet </a:t>
            </a:r>
            <a:r>
              <a:rPr lang="sv-SE" sz="2800" i="1" dirty="0"/>
              <a:t>myosin</a:t>
            </a:r>
            <a:r>
              <a:rPr lang="sv-SE" sz="2800" dirty="0"/>
              <a:t> </a:t>
            </a:r>
          </a:p>
          <a:p>
            <a:pPr lvl="2"/>
            <a:r>
              <a:rPr lang="sv-SE" sz="2400" dirty="0"/>
              <a:t>Använder ATP som energikälla </a:t>
            </a:r>
          </a:p>
          <a:p>
            <a:pPr lvl="2"/>
            <a:r>
              <a:rPr lang="sv-SE" sz="2400" dirty="0"/>
              <a:t>Myosin vandrar över </a:t>
            </a:r>
            <a:r>
              <a:rPr lang="sv-SE" sz="2400" dirty="0" err="1"/>
              <a:t>aktintrådar</a:t>
            </a:r>
            <a:r>
              <a:rPr lang="sv-SE" sz="2400" dirty="0"/>
              <a:t> för att förflytta dem i förhållanden med varandra </a:t>
            </a:r>
          </a:p>
        </p:txBody>
      </p:sp>
      <p:pic>
        <p:nvPicPr>
          <p:cNvPr id="5" name="Bildobjekt 4" descr="En bild som visar text, Tryck, skärmbild, design&#10;&#10;AI-genererat innehåll kan vara felaktigt.">
            <a:extLst>
              <a:ext uri="{FF2B5EF4-FFF2-40B4-BE49-F238E27FC236}">
                <a16:creationId xmlns:a16="http://schemas.microsoft.com/office/drawing/2014/main" id="{4A4AD065-520D-932A-BC61-4EB52E962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31195" r="20595" b="42264"/>
          <a:stretch>
            <a:fillRect/>
          </a:stretch>
        </p:blipFill>
        <p:spPr>
          <a:xfrm>
            <a:off x="7159925" y="1782035"/>
            <a:ext cx="4933088" cy="329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54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51EFB3-4483-5397-9FA1-6292661B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AA2828-69B9-86EB-C3B5-DEE084AC9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 descr="350+ Fotos, Bilder und lizenzfreie Bilder zu Aktin - iStock">
            <a:extLst>
              <a:ext uri="{FF2B5EF4-FFF2-40B4-BE49-F238E27FC236}">
                <a16:creationId xmlns:a16="http://schemas.microsoft.com/office/drawing/2014/main" id="{70660BC0-2E57-7695-321B-09EDB02FB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94" y="0"/>
            <a:ext cx="81655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1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brev, rita, meny&#10;&#10;AI-genererat innehåll kan vara felaktigt.">
            <a:extLst>
              <a:ext uri="{FF2B5EF4-FFF2-40B4-BE49-F238E27FC236}">
                <a16:creationId xmlns:a16="http://schemas.microsoft.com/office/drawing/2014/main" id="{2BBA499B-E1D8-93FF-DE9B-559268396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27509" r="2717" b="25614"/>
          <a:stretch>
            <a:fillRect/>
          </a:stretch>
        </p:blipFill>
        <p:spPr>
          <a:xfrm>
            <a:off x="1151654" y="0"/>
            <a:ext cx="9888691" cy="68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6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4E741A-D182-49A4-88CD-C34380F4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Cellkärnan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288D39-0EB3-23BB-F984-F4B622AED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40369" cy="4351338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Innehåller DNA </a:t>
            </a:r>
          </a:p>
          <a:p>
            <a:r>
              <a:rPr lang="sv-SE" dirty="0"/>
              <a:t>DNA-molekyler är tätt förpackade genom att vara vecklade och lindade kring </a:t>
            </a:r>
            <a:r>
              <a:rPr lang="sv-SE" i="1" dirty="0"/>
              <a:t>histoner</a:t>
            </a:r>
            <a:r>
              <a:rPr lang="sv-SE" dirty="0"/>
              <a:t> (ett protein)</a:t>
            </a:r>
          </a:p>
          <a:p>
            <a:pPr lvl="1"/>
            <a:r>
              <a:rPr lang="sv-SE" dirty="0"/>
              <a:t>Kromatin (</a:t>
            </a:r>
            <a:r>
              <a:rPr lang="sv-SE" i="1" dirty="0" err="1"/>
              <a:t>chroma</a:t>
            </a:r>
            <a:r>
              <a:rPr lang="sv-SE" i="1" dirty="0"/>
              <a:t> </a:t>
            </a:r>
            <a:r>
              <a:rPr lang="sv-SE" dirty="0"/>
              <a:t>= </a:t>
            </a:r>
            <a:r>
              <a:rPr lang="sv-SE" i="1" dirty="0"/>
              <a:t>grekisk </a:t>
            </a:r>
            <a:r>
              <a:rPr lang="sv-SE" dirty="0"/>
              <a:t>färg) </a:t>
            </a:r>
          </a:p>
          <a:p>
            <a:r>
              <a:rPr lang="sv-SE" i="1" dirty="0" err="1"/>
              <a:t>Nukleoplasma</a:t>
            </a:r>
            <a:r>
              <a:rPr lang="sv-SE" dirty="0"/>
              <a:t> är en trögflytande vätska som innehåller nukleotider och enzymer </a:t>
            </a:r>
          </a:p>
          <a:p>
            <a:pPr lvl="1"/>
            <a:r>
              <a:rPr lang="sv-SE" dirty="0"/>
              <a:t>DNA Replikation </a:t>
            </a:r>
          </a:p>
          <a:p>
            <a:pPr lvl="1"/>
            <a:r>
              <a:rPr lang="sv-SE" dirty="0"/>
              <a:t>Transkription </a:t>
            </a:r>
          </a:p>
          <a:p>
            <a:r>
              <a:rPr lang="sv-SE" dirty="0"/>
              <a:t>mRNA lämnar cellkärnan via öppningar i kärnmembranet </a:t>
            </a:r>
          </a:p>
          <a:p>
            <a:r>
              <a:rPr lang="sv-SE" dirty="0"/>
              <a:t> </a:t>
            </a:r>
            <a:r>
              <a:rPr lang="sv-SE" dirty="0" err="1"/>
              <a:t>rRNA</a:t>
            </a:r>
            <a:r>
              <a:rPr lang="sv-SE" dirty="0"/>
              <a:t> (vad </a:t>
            </a:r>
            <a:r>
              <a:rPr lang="sv-SE" dirty="0" err="1"/>
              <a:t>ribosomen</a:t>
            </a:r>
            <a:r>
              <a:rPr lang="sv-SE" dirty="0"/>
              <a:t> består av) lämnar cellkärnan via </a:t>
            </a:r>
            <a:r>
              <a:rPr lang="sv-SE" i="1" dirty="0" err="1"/>
              <a:t>nukleol</a:t>
            </a:r>
            <a:endParaRPr lang="sv-SE" dirty="0"/>
          </a:p>
        </p:txBody>
      </p:sp>
      <p:pic>
        <p:nvPicPr>
          <p:cNvPr id="5" name="Bildobjekt 4" descr="En bild som visar text, bok, blomma, papper&#10;&#10;AI-genererat innehåll kan vara felaktigt.">
            <a:extLst>
              <a:ext uri="{FF2B5EF4-FFF2-40B4-BE49-F238E27FC236}">
                <a16:creationId xmlns:a16="http://schemas.microsoft.com/office/drawing/2014/main" id="{1FD385EC-A12D-E528-FAC4-A0D754244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t="9931" r="25126" b="18456"/>
          <a:stretch>
            <a:fillRect/>
          </a:stretch>
        </p:blipFill>
        <p:spPr>
          <a:xfrm>
            <a:off x="7813324" y="-3764"/>
            <a:ext cx="4122001" cy="68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71D731-A46B-753E-14B5-077ACC9E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95813" cy="1325563"/>
          </a:xfrm>
        </p:spPr>
        <p:txBody>
          <a:bodyPr/>
          <a:lstStyle/>
          <a:p>
            <a:r>
              <a:rPr lang="sv-SE" dirty="0"/>
              <a:t>Endoplasmatiskt retikulum (ER)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146518-2C3E-B985-37FA-6747BBF2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727257" cy="5032375"/>
          </a:xfrm>
        </p:spPr>
        <p:txBody>
          <a:bodyPr>
            <a:normAutofit fontScale="92500" lnSpcReduction="10000"/>
          </a:bodyPr>
          <a:lstStyle/>
          <a:p>
            <a:r>
              <a:rPr lang="sv-SE" i="1" dirty="0"/>
              <a:t>Retikulum = latinska </a:t>
            </a:r>
            <a:r>
              <a:rPr lang="sv-SE" dirty="0"/>
              <a:t>litet nät </a:t>
            </a:r>
          </a:p>
          <a:p>
            <a:r>
              <a:rPr lang="sv-SE" dirty="0"/>
              <a:t>Endoplasmatiskt retikulum kallas även </a:t>
            </a:r>
            <a:r>
              <a:rPr lang="sv-SE" i="1" dirty="0"/>
              <a:t>nätverk</a:t>
            </a:r>
            <a:r>
              <a:rPr lang="sv-SE" dirty="0"/>
              <a:t> </a:t>
            </a:r>
          </a:p>
          <a:p>
            <a:r>
              <a:rPr lang="sv-SE" dirty="0"/>
              <a:t>En effektiv transportsystem som består av ett membransystem och proteintrådar </a:t>
            </a:r>
          </a:p>
          <a:p>
            <a:pPr lvl="1"/>
            <a:r>
              <a:rPr lang="sv-SE" dirty="0"/>
              <a:t>Membraner bildar ett omfattande kanalsystem från kärnmembranet och ut i cellplasma </a:t>
            </a:r>
          </a:p>
          <a:p>
            <a:r>
              <a:rPr lang="sv-SE" dirty="0"/>
              <a:t>rER (r från engelskans </a:t>
            </a:r>
            <a:r>
              <a:rPr lang="sv-SE" i="1" dirty="0" err="1"/>
              <a:t>rough</a:t>
            </a:r>
            <a:r>
              <a:rPr lang="sv-SE" i="1" dirty="0"/>
              <a:t> </a:t>
            </a:r>
            <a:r>
              <a:rPr lang="sv-SE" dirty="0"/>
              <a:t>= ojämn) täcks av ribosomer på membranet </a:t>
            </a:r>
          </a:p>
          <a:p>
            <a:pPr lvl="1"/>
            <a:r>
              <a:rPr lang="sv-SE" dirty="0"/>
              <a:t>Tillverkning av proteiner som ska transporteras iväg </a:t>
            </a:r>
          </a:p>
          <a:p>
            <a:r>
              <a:rPr lang="sv-SE" dirty="0" err="1"/>
              <a:t>sER</a:t>
            </a:r>
            <a:r>
              <a:rPr lang="sv-SE" dirty="0"/>
              <a:t> (s från engelskans </a:t>
            </a:r>
            <a:r>
              <a:rPr lang="sv-SE" i="1" dirty="0" err="1"/>
              <a:t>smooth</a:t>
            </a:r>
            <a:r>
              <a:rPr lang="sv-SE" dirty="0"/>
              <a:t> = jämn) bildar lipider som t.ex. fosfolipider och kolesterolmolekyler </a:t>
            </a:r>
          </a:p>
          <a:p>
            <a:endParaRPr lang="sv-SE" dirty="0"/>
          </a:p>
        </p:txBody>
      </p:sp>
      <p:pic>
        <p:nvPicPr>
          <p:cNvPr id="5" name="Bildobjekt 4" descr="En bild som visar text, Publikation, papper, Tryck&#10;&#10;AI-genererat innehåll kan vara felaktigt.">
            <a:extLst>
              <a:ext uri="{FF2B5EF4-FFF2-40B4-BE49-F238E27FC236}">
                <a16:creationId xmlns:a16="http://schemas.microsoft.com/office/drawing/2014/main" id="{6A989B39-FFF5-4CFE-F296-73CDF1F08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20491" r="33408" b="12281"/>
          <a:stretch>
            <a:fillRect/>
          </a:stretch>
        </p:blipFill>
        <p:spPr>
          <a:xfrm>
            <a:off x="7892716" y="0"/>
            <a:ext cx="4299284" cy="68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8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623310-3664-127C-C18B-D36B54CA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Golgiapparaten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3F0309-2701-ADA5-BEAB-0AFF982AB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04140" cy="4885726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 proteiner som bildas vid ribosomerna på rER inneslutas i vesiklar som avknoppas från ER</a:t>
            </a:r>
          </a:p>
          <a:p>
            <a:r>
              <a:rPr lang="sv-SE" dirty="0"/>
              <a:t>Vesiklarna transporterar dessa proteiner till golgiapparaten där de koncentreras innan de packas i nya vesiklar </a:t>
            </a:r>
          </a:p>
          <a:p>
            <a:pPr lvl="1"/>
            <a:r>
              <a:rPr lang="sv-SE" i="1" dirty="0"/>
              <a:t>Lysosomer </a:t>
            </a:r>
            <a:r>
              <a:rPr lang="sv-SE" dirty="0"/>
              <a:t>är ett sådant vesikel och medverkar cellens egen matspjälkning </a:t>
            </a:r>
          </a:p>
          <a:p>
            <a:pPr lvl="1"/>
            <a:r>
              <a:rPr lang="sv-SE" i="1" dirty="0"/>
              <a:t>Sekretoriska vesiklar </a:t>
            </a:r>
            <a:r>
              <a:rPr lang="sv-SE" dirty="0"/>
              <a:t>innehåller speciella proteiner som måste snabbt kunna sprida stora mängder till omgivningen </a:t>
            </a:r>
            <a:endParaRPr lang="sv-SE" i="1" dirty="0"/>
          </a:p>
        </p:txBody>
      </p:sp>
      <p:pic>
        <p:nvPicPr>
          <p:cNvPr id="5" name="Bildobjekt 4" descr="En bild som visar text, karta&#10;&#10;AI-genererat innehåll kan vara felaktigt.">
            <a:extLst>
              <a:ext uri="{FF2B5EF4-FFF2-40B4-BE49-F238E27FC236}">
                <a16:creationId xmlns:a16="http://schemas.microsoft.com/office/drawing/2014/main" id="{225E9DCD-395A-C10C-9F75-5A242CAA7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842" b="17334"/>
          <a:stretch>
            <a:fillRect/>
          </a:stretch>
        </p:blipFill>
        <p:spPr>
          <a:xfrm>
            <a:off x="6761763" y="936803"/>
            <a:ext cx="5430237" cy="55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9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6F1ED2-7A25-D350-C378-C4182350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Lysosomer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442BD9-F1FF-D245-A101-A58216797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Näring tas upp av cellen i vesiklar via endocytos </a:t>
            </a:r>
          </a:p>
          <a:p>
            <a:r>
              <a:rPr lang="sv-SE" dirty="0"/>
              <a:t>Dessa vesiklar smälter samman med lysosomer som innehåller spjälkande enzymer</a:t>
            </a:r>
          </a:p>
          <a:p>
            <a:r>
              <a:rPr lang="sv-SE" dirty="0"/>
              <a:t>Kan även sluka cellens egna organeller och spjälka dessa till kemiska beståndsdelar som återanvänds till nya organeller </a:t>
            </a:r>
          </a:p>
          <a:p>
            <a:r>
              <a:rPr lang="sv-SE" dirty="0"/>
              <a:t>Lysosommembran pumpar aktivt vätejoner från cellplasma för att behålla en sur miljö (pH 5) </a:t>
            </a:r>
          </a:p>
          <a:p>
            <a:pPr lvl="1"/>
            <a:r>
              <a:rPr lang="sv-SE" dirty="0"/>
              <a:t>Optimala för enzymerna </a:t>
            </a:r>
          </a:p>
          <a:p>
            <a:pPr lvl="1"/>
            <a:r>
              <a:rPr lang="sv-SE" dirty="0"/>
              <a:t>Cellplasma har inte tillräckligt lågt pH för enzymer att vara effektiva </a:t>
            </a:r>
          </a:p>
          <a:p>
            <a:r>
              <a:rPr lang="sv-SE" dirty="0"/>
              <a:t>  </a:t>
            </a:r>
            <a:r>
              <a:rPr lang="sv-SE" i="1" dirty="0" err="1"/>
              <a:t>Autolys</a:t>
            </a:r>
            <a:r>
              <a:rPr lang="sv-SE" dirty="0"/>
              <a:t> (självdestruktion) sker om många lysosomer läcker ut enzymer samtidigt </a:t>
            </a:r>
          </a:p>
          <a:p>
            <a:pPr lvl="1"/>
            <a:r>
              <a:rPr lang="sv-SE" dirty="0"/>
              <a:t>Händer också när en cell skadas eller dör </a:t>
            </a:r>
          </a:p>
        </p:txBody>
      </p:sp>
    </p:spTree>
    <p:extLst>
      <p:ext uri="{BB962C8B-B14F-4D97-AF65-F5344CB8AC3E}">
        <p14:creationId xmlns:p14="http://schemas.microsoft.com/office/powerpoint/2010/main" val="380202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D35A-51EA-20FB-F0C2-7C5E973A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Peroxisomer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828CC561-FC64-6D11-849D-548F829353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v-SE" dirty="0"/>
                  <a:t>Membranblåsor som lysosomer men bildas inte från golgiapparaten </a:t>
                </a:r>
              </a:p>
              <a:p>
                <a:r>
                  <a:rPr lang="sv-SE" dirty="0"/>
                  <a:t>Peroxisomer knoppas av från varandra </a:t>
                </a:r>
              </a:p>
              <a:p>
                <a:r>
                  <a:rPr lang="sv-SE" dirty="0"/>
                  <a:t>Spjälka fettsyror som bildar väteperoxid (H</a:t>
                </a:r>
                <a:r>
                  <a:rPr lang="sv-SE" baseline="-25000" dirty="0"/>
                  <a:t>2</a:t>
                </a:r>
                <a:r>
                  <a:rPr lang="sv-SE" dirty="0"/>
                  <a:t>O</a:t>
                </a:r>
                <a:r>
                  <a:rPr lang="sv-SE" baseline="-25000" dirty="0"/>
                  <a:t>2</a:t>
                </a:r>
                <a:r>
                  <a:rPr lang="sv-SE" dirty="0"/>
                  <a:t>) </a:t>
                </a:r>
              </a:p>
              <a:p>
                <a:pPr lvl="1"/>
                <a:r>
                  <a:rPr lang="sv-SE" dirty="0"/>
                  <a:t>Stark oxiderande </a:t>
                </a:r>
              </a:p>
              <a:p>
                <a:pPr lvl="1"/>
                <a:r>
                  <a:rPr lang="sv-SE" dirty="0"/>
                  <a:t>Giftig </a:t>
                </a:r>
              </a:p>
              <a:p>
                <a:r>
                  <a:rPr lang="sv-SE" dirty="0"/>
                  <a:t>Innehåller enzymet </a:t>
                </a:r>
                <a:r>
                  <a:rPr lang="sv-SE" i="1" dirty="0"/>
                  <a:t>katalas</a:t>
                </a:r>
                <a:r>
                  <a:rPr lang="sv-SE" dirty="0"/>
                  <a:t> som oskadliggöras väteperoxid: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sv-SE" b="0" i="1" smtClean="0">
                              <a:latin typeface="Cambria Math" panose="02040503050406030204" pitchFamily="18" charset="0"/>
                            </a:rPr>
                            <m:t>𝑘𝑎𝑡𝑎𝑙𝑠</m:t>
                          </m:r>
                        </m:e>
                      </m:groupCh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v-SE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sv-S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sv-S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sv-SE" dirty="0"/>
              </a:p>
              <a:p>
                <a:r>
                  <a:rPr lang="sv-SE" dirty="0"/>
                  <a:t>Peroxisomer tar hand om etanol på samma sätt i levern </a:t>
                </a:r>
              </a:p>
            </p:txBody>
          </p:sp>
        </mc:Choice>
        <mc:Fallback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828CC561-FC64-6D11-849D-548F829353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 b="-700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76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28CA31-1F93-5F64-8E02-D4C1BFD65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Mitokondrier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D0F706-2858-636D-32F3-48AF46BDE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5900928" cy="4876927"/>
          </a:xfrm>
        </p:spPr>
        <p:txBody>
          <a:bodyPr>
            <a:normAutofit fontScale="92500"/>
          </a:bodyPr>
          <a:lstStyle/>
          <a:p>
            <a:r>
              <a:rPr lang="sv-SE" dirty="0"/>
              <a:t>Enligt </a:t>
            </a:r>
            <a:r>
              <a:rPr lang="sv-SE" i="1" dirty="0" err="1"/>
              <a:t>endosymbiosteorin</a:t>
            </a:r>
            <a:r>
              <a:rPr lang="sv-SE" dirty="0"/>
              <a:t> härstammar mitokondrier från bakterier som togs upp av de första eukaryota celler </a:t>
            </a:r>
          </a:p>
          <a:p>
            <a:pPr lvl="1"/>
            <a:r>
              <a:rPr lang="sv-SE" dirty="0"/>
              <a:t>Mitokondrier har eget DNA och ribosomer</a:t>
            </a:r>
          </a:p>
          <a:p>
            <a:pPr lvl="1"/>
            <a:r>
              <a:rPr lang="sv-SE" dirty="0"/>
              <a:t>Mitokondrier har ett dubbelt membran </a:t>
            </a:r>
          </a:p>
          <a:p>
            <a:pPr lvl="2"/>
            <a:r>
              <a:rPr lang="sv-SE" sz="2600" dirty="0"/>
              <a:t>Inre från bakterien </a:t>
            </a:r>
          </a:p>
          <a:p>
            <a:pPr lvl="2"/>
            <a:r>
              <a:rPr lang="sv-SE" sz="2600" dirty="0"/>
              <a:t>Yttre från cellens membran </a:t>
            </a:r>
          </a:p>
          <a:p>
            <a:r>
              <a:rPr lang="sv-SE" dirty="0"/>
              <a:t>Mitokondriernas inre membran är mycket veckat och har stor area </a:t>
            </a:r>
          </a:p>
          <a:p>
            <a:r>
              <a:rPr lang="sv-SE" dirty="0"/>
              <a:t>Många membranbundna enzymer som gör mitokondrierna till effektiva ”kraftverk” </a:t>
            </a:r>
          </a:p>
        </p:txBody>
      </p:sp>
      <p:pic>
        <p:nvPicPr>
          <p:cNvPr id="1028" name="Picture 4" descr="Varför får vi alla våra mitokondrier från våra mamma, men inga från pappa?  – Fråga en Biolog">
            <a:extLst>
              <a:ext uri="{FF2B5EF4-FFF2-40B4-BE49-F238E27FC236}">
                <a16:creationId xmlns:a16="http://schemas.microsoft.com/office/drawing/2014/main" id="{420916A2-BFF5-9B0F-7D82-AB2EB357B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4249"/>
            <a:ext cx="6100873" cy="41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588045-111B-94A5-BBD7-D963156F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Cellskelett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CD5A658-A2E3-E0E9-87F4-7E46D7144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Ett nätverk av proteintrådar i cellplasman </a:t>
            </a:r>
          </a:p>
          <a:p>
            <a:r>
              <a:rPr lang="sv-SE" dirty="0"/>
              <a:t>Funktion: </a:t>
            </a:r>
          </a:p>
          <a:p>
            <a:pPr lvl="1"/>
            <a:r>
              <a:rPr lang="sv-SE" dirty="0"/>
              <a:t>Ger cellen stadga</a:t>
            </a:r>
          </a:p>
          <a:p>
            <a:pPr lvl="1"/>
            <a:r>
              <a:rPr lang="sv-SE" dirty="0"/>
              <a:t>Kan få en cell att ändra form på ett bestämt sätt </a:t>
            </a:r>
          </a:p>
          <a:p>
            <a:pPr lvl="1"/>
            <a:r>
              <a:rPr lang="sv-SE" dirty="0"/>
              <a:t>Ingår i </a:t>
            </a:r>
            <a:r>
              <a:rPr lang="sv-SE" i="1" dirty="0"/>
              <a:t>cilier </a:t>
            </a:r>
            <a:r>
              <a:rPr lang="sv-SE" dirty="0"/>
              <a:t>och </a:t>
            </a:r>
            <a:r>
              <a:rPr lang="sv-SE" i="1" dirty="0" err="1"/>
              <a:t>flageller</a:t>
            </a:r>
            <a:endParaRPr lang="sv-SE" dirty="0"/>
          </a:p>
          <a:p>
            <a:pPr lvl="1"/>
            <a:r>
              <a:rPr lang="sv-SE" dirty="0"/>
              <a:t>Förankra organeller på plats i cellen </a:t>
            </a:r>
          </a:p>
          <a:p>
            <a:pPr lvl="1"/>
            <a:r>
              <a:rPr lang="sv-SE" dirty="0"/>
              <a:t>Transportleder till när organeller ska flyttas inom cellen </a:t>
            </a:r>
          </a:p>
          <a:p>
            <a:pPr lvl="1"/>
            <a:r>
              <a:rPr lang="sv-SE" dirty="0"/>
              <a:t>Kopplingar mellan celler </a:t>
            </a:r>
          </a:p>
          <a:p>
            <a:pPr lvl="2"/>
            <a:r>
              <a:rPr lang="sv-SE" dirty="0"/>
              <a:t>Celler i vävnad är starkt bundna till varandra </a:t>
            </a:r>
          </a:p>
        </p:txBody>
      </p:sp>
    </p:spTree>
    <p:extLst>
      <p:ext uri="{BB962C8B-B14F-4D97-AF65-F5344CB8AC3E}">
        <p14:creationId xmlns:p14="http://schemas.microsoft.com/office/powerpoint/2010/main" val="993386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4117</TotalTime>
  <Words>697</Words>
  <Application>Microsoft Office PowerPoint</Application>
  <PresentationFormat>Bredbild</PresentationFormat>
  <Paragraphs>96</Paragraphs>
  <Slides>15</Slides>
  <Notes>4</Notes>
  <HiddenSlides>0</HiddenSlides>
  <MMClips>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Office-tema</vt:lpstr>
      <vt:lpstr>Biologi 2</vt:lpstr>
      <vt:lpstr>PowerPoint-presentation</vt:lpstr>
      <vt:lpstr>Cellkärnan </vt:lpstr>
      <vt:lpstr>Endoplasmatiskt retikulum (ER) </vt:lpstr>
      <vt:lpstr>Golgiapparaten </vt:lpstr>
      <vt:lpstr>Lysosomer </vt:lpstr>
      <vt:lpstr>Peroxisomer </vt:lpstr>
      <vt:lpstr>Mitokondrier </vt:lpstr>
      <vt:lpstr>Cellskelett </vt:lpstr>
      <vt:lpstr>Proteintrådar i cellskelett </vt:lpstr>
      <vt:lpstr>PowerPoint-presentation</vt:lpstr>
      <vt:lpstr>PowerPoint-presentation</vt:lpstr>
      <vt:lpstr>Proteintrådar i cellskelett </vt:lpstr>
      <vt:lpstr>Proteintrådar i cellskelett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2025-08-25T10:23:13Z</dcterms:created>
  <dcterms:modified xsi:type="dcterms:W3CDTF">2025-08-28T07:00:31Z</dcterms:modified>
</cp:coreProperties>
</file>